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29b43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29b43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729b43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729b43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729b43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729b43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729b43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729b43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a729b43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a729b43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729b43c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a729b43c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729b43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729b43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729b43c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729b43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181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Team Rocket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Devon, Shayan, Sebastian, Lupe, Sharon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25" y="401200"/>
            <a:ext cx="33337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Application Domain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Plan-it creates an activity plan for users that will fit their time and budget.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If users dislike the plan, they can simply generate a new one.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Motivation for this project: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Having free time but not knowing how to spend it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Having to stick to a budget and wanting to know different options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Allow users to generate a plan given time and cost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Let users add and edit activities to the database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Let users specify the following attributes for each activity: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Activity name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Max time - max amount of time activity could last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Ideal time - how long activity should last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Max cost - max expected cost of activity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Activity type (food, games, outdoor, fitness, music, etc)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Allow users to save their plan as a PDF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5428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Challenges: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Learning how to use new technologies and APIs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Avoiding merge conflicts when using github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Accomplishments: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Successfully</a:t>
            </a:r>
            <a:r>
              <a:rPr lang="en">
                <a:solidFill>
                  <a:srgbClr val="FFFFFF"/>
                </a:solidFill>
              </a:rPr>
              <a:t> able to generate a random plan that will be able to take to your time and money into consideration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Successfully converted project into a maven project - this allowed for the use of many useful APIs. Example - importing the iText feature to save a plan as a pdf. Importing jUnit testing to easily create and run tests.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(backup if live demo doesn’t work)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0" y="1215325"/>
            <a:ext cx="2791125" cy="37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675" y="1492325"/>
            <a:ext cx="5192626" cy="317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Technologies Used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Java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Git/Github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Maven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Clubhouse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Graphic libraries: Java awt and swing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MySQL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iText API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Junit Test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Jenkins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Management Techniques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Practiced Scrum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Used Clubhouse to assign and keep track of tasks for each sprint (virtual </a:t>
            </a:r>
            <a:r>
              <a:rPr lang="en">
                <a:solidFill>
                  <a:srgbClr val="FFFFFF"/>
                </a:solidFill>
              </a:rPr>
              <a:t>scrum board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Met three times a week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Communicated via text group chat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Used GitHub for version control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Used Jenkins for Continuous Integration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520375"/>
            <a:ext cx="8565600" cy="3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we enjoyed: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Successfully</a:t>
            </a:r>
            <a:r>
              <a:rPr lang="en">
                <a:solidFill>
                  <a:srgbClr val="FFFFFF"/>
                </a:solidFill>
              </a:rPr>
              <a:t> implementing new technologies 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Seeing the project come together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Learning how to use tools to make implementing new features more manageable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we didn’t enjoy: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Coming across unexpected bugs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Realizing the need of new technologies (</a:t>
            </a:r>
            <a:r>
              <a:rPr lang="en" sz="1400">
                <a:solidFill>
                  <a:srgbClr val="FFFFFF"/>
                </a:solidFill>
              </a:rPr>
              <a:t>e.g: Maven file for </a:t>
            </a:r>
            <a:r>
              <a:rPr lang="en" sz="1400">
                <a:solidFill>
                  <a:srgbClr val="FFFFFF"/>
                </a:solidFill>
              </a:rPr>
              <a:t>dependencies</a:t>
            </a:r>
            <a:r>
              <a:rPr lang="en" sz="1400">
                <a:solidFill>
                  <a:srgbClr val="FFFFFF"/>
                </a:solidFill>
              </a:rPr>
              <a:t>, iText for pdf generator, MySQL for our database)</a:t>
            </a:r>
            <a:endParaRPr sz="1400"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Keeping in mind that Java runs differently on different operating systems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worked: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Meeting at scheduled times for Scrum meetings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Communicating via group chat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Constantly pulling from GitHub repo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didn’t work: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Assigning tasks through spreadsheets (stopped after sprint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Things we wish we had done: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Started documenting our tests earlier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Learn of ClubHouse earlier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775" y="3399975"/>
            <a:ext cx="2032525" cy="1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